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4"/>
  </p:handoutMasterIdLst>
  <p:sldIdLst>
    <p:sldId id="9384" r:id="rId3"/>
    <p:sldId id="9385" r:id="rId5"/>
    <p:sldId id="9386" r:id="rId6"/>
    <p:sldId id="9387" r:id="rId7"/>
    <p:sldId id="9388" r:id="rId8"/>
    <p:sldId id="9389" r:id="rId9"/>
    <p:sldId id="9390" r:id="rId10"/>
    <p:sldId id="9391" r:id="rId11"/>
    <p:sldId id="9392" r:id="rId12"/>
    <p:sldId id="9393" r:id="rId13"/>
    <p:sldId id="9394" r:id="rId14"/>
    <p:sldId id="9395" r:id="rId15"/>
    <p:sldId id="9396" r:id="rId16"/>
    <p:sldId id="9397" r:id="rId17"/>
    <p:sldId id="9398" r:id="rId18"/>
    <p:sldId id="9399" r:id="rId19"/>
    <p:sldId id="9400" r:id="rId20"/>
    <p:sldId id="9401" r:id="rId21"/>
    <p:sldId id="9402" r:id="rId22"/>
    <p:sldId id="9403" r:id="rId23"/>
    <p:sldId id="9404" r:id="rId24"/>
    <p:sldId id="9405" r:id="rId25"/>
    <p:sldId id="9406" r:id="rId26"/>
    <p:sldId id="9407" r:id="rId27"/>
    <p:sldId id="9408" r:id="rId28"/>
    <p:sldId id="9409" r:id="rId29"/>
    <p:sldId id="9410" r:id="rId30"/>
    <p:sldId id="9411" r:id="rId31"/>
    <p:sldId id="9412" r:id="rId32"/>
    <p:sldId id="9413" r:id="rId33"/>
    <p:sldId id="9414" r:id="rId34"/>
    <p:sldId id="9415" r:id="rId35"/>
    <p:sldId id="9416" r:id="rId36"/>
    <p:sldId id="9417" r:id="rId37"/>
    <p:sldId id="9418" r:id="rId38"/>
    <p:sldId id="9419" r:id="rId39"/>
    <p:sldId id="9420" r:id="rId40"/>
    <p:sldId id="9421" r:id="rId41"/>
    <p:sldId id="9422" r:id="rId42"/>
    <p:sldId id="9423" r:id="rId43"/>
  </p:sldIdLst>
  <p:sldSz cx="12192000" cy="6858000"/>
  <p:notesSz cx="7103745" cy="10234295"/>
  <p:custDataLst>
    <p:tags r:id="rId4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 userDrawn="1">
          <p15:clr>
            <a:srgbClr val="A4A3A4"/>
          </p15:clr>
        </p15:guide>
        <p15:guide id="2" pos="38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EB33C"/>
    <a:srgbClr val="FFC459"/>
    <a:srgbClr val="00FF00"/>
    <a:srgbClr val="F4E7C2"/>
    <a:srgbClr val="000000"/>
    <a:srgbClr val="F7EAC2"/>
    <a:srgbClr val="FDC558"/>
    <a:srgbClr val="FFF1AB"/>
    <a:srgbClr val="FAE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2" autoAdjust="0"/>
    <p:restoredTop sz="84156"/>
  </p:normalViewPr>
  <p:slideViewPr>
    <p:cSldViewPr showGuides="1">
      <p:cViewPr>
        <p:scale>
          <a:sx n="75" d="100"/>
          <a:sy n="75" d="100"/>
        </p:scale>
        <p:origin x="1284" y="436"/>
      </p:cViewPr>
      <p:guideLst>
        <p:guide orient="horz" pos="2170"/>
        <p:guide pos="38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9" Type="http://schemas.openxmlformats.org/officeDocument/2006/relationships/tags" Target="tags/tag52.xml"/><Relationship Id="rId48" Type="http://schemas.openxmlformats.org/officeDocument/2006/relationships/commentAuthors" Target="commentAuthors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handoutMaster" Target="handoutMasters/handoutMaster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2948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949" name="备注占位符 4"/>
          <p:cNvSpPr>
            <a:spLocks noGrp="1"/>
          </p:cNvSpPr>
          <p:nvPr>
            <p:ph type="body" sz="quarter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 w="9525">
            <a:noFill/>
          </a:ln>
        </p:spPr>
        <p:txBody>
          <a:bodyPr vert="horz" lIns="99075" tIns="49538" rIns="99075" bIns="49538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E2104-01A1-4034-81B0-E5FE833A934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06732-D0F2-47AC-A3F9-8C38F63ED29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438785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D   2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普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腾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文本框 39938"/>
          <p:cNvSpPr txBox="1"/>
          <p:nvPr/>
        </p:nvSpPr>
        <p:spPr>
          <a:xfrm>
            <a:off x="333375" y="1280795"/>
            <a:ext cx="1179068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!     u9   h |  59   r |  3     2 |  19   t |  69   y |  79   u  | ! 9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普   世   欢   腾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   主   下   降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   地   接   她   君   王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14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 |  Qiiiu   yiiit  |  toiifiiiie    Q  |  Qiiiu    yiiit  |  tioiifiiiie |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>
                <a:ea typeface="黑体" panose="02010609060101010101" pitchFamily="2" charset="-122"/>
                <a:sym typeface="+mn-ea"/>
              </a:rPr>
              <a:t>惟    愿      众         心              预    备       地         方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 |  e     e     e    dkkkf  |  59   fkkkd  |  w     w     w     skkkd   49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诸    天   万   物   歌        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诸         天   万   物   歌      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endParaRPr lang="en-US" altLang="zh-CN" sz="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dkkkks   |   q     !      y   |   toiifiiie     r   |   3      2   |  1   -   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>
                <a:ea typeface="黑体" panose="02010609060101010101" pitchFamily="2" charset="-122"/>
                <a:sym typeface="+mn-ea"/>
              </a:rPr>
              <a:t>诸            天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     </a:t>
            </a:r>
            <a:r>
              <a:rPr lang="en-US" altLang="zh-CN" sz="3600">
                <a:ea typeface="黑体" panose="02010609060101010101" pitchFamily="2" charset="-122"/>
                <a:sym typeface="+mn-ea"/>
              </a:rPr>
              <a:t>诸      天              万      物    歌     唱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43025" y="1845310"/>
            <a:ext cx="10608310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zccccZ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zcccccccccccZ              zccccZ    zccccZ</a:t>
            </a:r>
            <a:r>
              <a:rPr lang="en-US" altLang="zh-CN" sz="32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zcccccccccccccZ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39185" y="2993390"/>
            <a:ext cx="8108315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zccccZ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0210" y="4213225"/>
            <a:ext cx="731520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zcccccccZ         zcccccccccccZ        </a:t>
            </a:r>
            <a:r>
              <a:rPr lang="en-US" altLang="zh-CN" sz="32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3-3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32435" y="161290"/>
            <a:ext cx="113576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F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圣婴孩主耶稣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70510" y="1232535"/>
            <a:ext cx="12060555" cy="4859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| 5 9 r    3 | 3    2     1 | 1    &amp;    ^ | %   -   % | % 9 y    % | </a:t>
            </a:r>
            <a:r>
              <a:rPr lang="en-US" altLang="zh-CN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8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  耶  稣  靠  近  我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永  不  离  我  身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爱  护  我  无</a:t>
            </a: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8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38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    2     &amp; | ^     %     1 | 3  -   5 | 5 9  r     3 | 3     2     1 | </a:t>
            </a:r>
            <a:endParaRPr lang="en-US" altLang="zh-CN" sz="38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休   止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魔  鬼   不   相  侵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    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也  爱   怜   并  赐   福   天</a:t>
            </a:r>
            <a:endParaRPr lang="en-US" sz="38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zh-CN" altLang="en-US" sz="38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 &amp;    ^ | %  -  % | 4 9 e    2 | 3    2    1 | 2    ^    &amp; | 1 -  \</a:t>
            </a:r>
            <a:b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下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孩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童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带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们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国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永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和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8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相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亲。</a:t>
            </a:r>
            <a:b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8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这位奇妙婴孩是谁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 | 1    w    eoifiiie | 2    U    ToiHiiiU | 1    Y    YoiGiiiY | &amp; 9 3  |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这  位  奇  妙      婴  孩  是  谁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  卧  马  利      亚  怀  中？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 | 1    w    eoifiie | 2    U    ToiHiiU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qoiJiiY    T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oi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fiiT | ^9  ^9|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  半  降  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使  歌  颂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牧  人     等  惊     起  欢  腾。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59   toiifiiie | 2    U    ToiiHiiiU | 19  Y    YoiiGiiiY | &amp;     T    39 |  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基  督  我 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使  颂   扬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牧  人   敬  拜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59   toiifiiie | 2    U    ToiiHiiiU |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qoiiJiiiY    ToiifiiiT | ^ 9  ^ 9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 呼  拥  戴       马  利       亚  怀       中  婴   孩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228070" y="1456055"/>
            <a:ext cx="89725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290685" y="2819400"/>
            <a:ext cx="89725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147175" y="1312545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218930" y="2604135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44890" y="2604135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142605" y="382397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151745" y="382397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716645" y="511556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999095" y="511556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58695" y="953770"/>
            <a:ext cx="96507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58695" y="2245360"/>
            <a:ext cx="96507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zcccZ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67105" y="3536950"/>
            <a:ext cx="965073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67105" y="4828540"/>
            <a:ext cx="965073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</a:t>
            </a: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zccccZ </a:t>
            </a:r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996295" y="4022725"/>
            <a:ext cx="89725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827135" y="5369560"/>
            <a:ext cx="89725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 | 1    w    eoifiiie | 2    U    ToiHiiiU | 1    Y    YoiGiiiY | &amp; 9 3  |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为  何  看  来      穷  苦  微  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牛  马  就  在      </a:t>
            </a:r>
            <a:r>
              <a:rPr lang="zh-CN" alt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旁  边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？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 | 1    w    eoifiie | 2    U    ToiHiiU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qoiJiiY    T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oi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fiiT | ^9  ^9|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应  当  畏  敬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2800" dirty="0"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应  当  畏  敬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  道     赎  罪     到  此  间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59   toiifiiie | 2    U    ToiiHiiiU | 19  Y    YoiiGiiiY | &amp;     T    39 |  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基  督  我 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使  颂   扬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牧  人   敬  拜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59   toiifiiie | 2    U    ToiiHiiiU |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qoiiJiiiY    ToiifiiiT | ^ 9  ^ 9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 呼  拥  戴       马  利       亚  怀       中  婴   孩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290685" y="2819400"/>
            <a:ext cx="89725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147175" y="1312545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44890" y="2604135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142605" y="382397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151745" y="382397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716645" y="511556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999095" y="511556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58695" y="953770"/>
            <a:ext cx="96507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58695" y="2245360"/>
            <a:ext cx="96507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zcccZ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67105" y="3536950"/>
            <a:ext cx="965073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67105" y="4828540"/>
            <a:ext cx="965073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</a:t>
            </a: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zccccZ </a:t>
            </a:r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228070" y="1456055"/>
            <a:ext cx="89725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218930" y="2604135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96295" y="4022725"/>
            <a:ext cx="89725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7135" y="5369560"/>
            <a:ext cx="89725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这位奇妙婴孩是谁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 | 1    w    eoifiiie | 2    U    ToiHiiiU | 1    Y    YoiGiiiY | &amp; 9 3  |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献  上  乳  香      没  药  黄  金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  人  合  当      来  拜  </a:t>
            </a:r>
            <a:r>
              <a:rPr lang="zh-CN" alt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 | 1    w    eoifiie | 2    U    ToiHiiU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qoiJiiY    T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oi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fiiT | ^9  ^9|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万  王  之  王     携  来  救  恩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应  当     倾  心     接  待  </a:t>
            </a:r>
            <a:r>
              <a:rPr lang="zh-CN" altLang="en-US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59   toiifiiie | 2    U    ToiiHiiiU | 19  Y    YoiiGiiiY | &amp;     T    39 |  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基  督  我 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使  颂   扬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牧  人   敬  拜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59   toiifiiie | 2    U    ToiiHiiiU |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qoiiJiiiY    ToiifiiiT | ^ 9  ^ 9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 呼  拥  戴       马  利       亚  怀       中  婴   孩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147175" y="1312545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218930" y="2604135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44890" y="2604135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142605" y="382397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151745" y="382397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716645" y="511556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999095" y="5115560"/>
            <a:ext cx="6013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1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sz="14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L</a:t>
            </a:r>
            <a:endParaRPr lang="zh-CN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58695" y="953770"/>
            <a:ext cx="96507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58695" y="2245360"/>
            <a:ext cx="96507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zcccZ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67105" y="3536950"/>
            <a:ext cx="965073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67105" y="4828540"/>
            <a:ext cx="965073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</a:t>
            </a: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zccccZ </a:t>
            </a:r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228070" y="1456055"/>
            <a:ext cx="89725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96295" y="4022725"/>
            <a:ext cx="89725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7135" y="5369560"/>
            <a:ext cx="89725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290685" y="2819400"/>
            <a:ext cx="89725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sz="36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9</a:t>
            </a:r>
            <a:endParaRPr lang="en-US" altLang="en-US" sz="360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这位奇妙婴孩是谁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3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三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博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士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  w | 1    Y | U    q    U | ^  p | 3    w | 1    Y | U    q    U | ^  p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三  博  士  起  程  自  东  方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携  带  礼  物  远  道  前  往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q | 2    w |   3      e  |  t    r    e  |  w    e    w  |  q    U | ^  9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经  过  田  野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江    河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山        岗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跟  随  景    星  明  光。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 w | 1    q | 1    T | 1    Y | 1  p | 1    q | 1    T | 1    Y | 1  p 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啊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奇  妙  星  夜  放  辉  煌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发  出  灿  烂  大  光  芒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q | 2    e | 4    e | 2    e  |  1    q  |  1    T  |  1    Y  |  1  9  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带  领  我  们  步  向  西  方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直  到    见  主    完  全    光。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13630" y="2245360"/>
            <a:ext cx="1929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9535" y="4596765"/>
            <a:ext cx="192976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1135" y="4798060"/>
            <a:ext cx="11384280" cy="632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1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    </a:t>
            </a:r>
            <a:r>
              <a:rPr lang="en-US" altLang="zh-CN" sz="24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                                                                                             </a:t>
            </a:r>
            <a:r>
              <a:rPr lang="en-US" altLang="zh-CN" sz="18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  w | 1    Y | U    q    U | ^  p | 3    w | 1    Y | U    q    U | ^  p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新  王  降  伯  利  恒  地  方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奉  献  金  冕  贺  </a:t>
            </a:r>
            <a:r>
              <a:rPr lang="zh-CN" altLang="en-US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为 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q | 2    w |   3      e  |  t    r    e  |  w    e    w  |  q    U | ^  9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掌  握  权  柄    治    理    万        邦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  人  蒙    </a:t>
            </a:r>
            <a:r>
              <a:rPr lang="zh-CN" alt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恩  光。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 w | 1    q | 1    T | 1    Y | 1  p | 1    q | 1    T | 1    Y | 1  p 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啊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奇  妙  星  夜  放  辉  煌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发  出  灿  烂  大  光  芒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q | 2    e | 4    e | 2    e  |  1    q  |  1    T  |  1    Y  |  1  9  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带  领  我  们  步  向  西  方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直  到    见  主    完  全    光。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13630" y="2245360"/>
            <a:ext cx="1929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9535" y="4596765"/>
            <a:ext cx="192976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1135" y="4798060"/>
            <a:ext cx="11384280" cy="632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1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    </a:t>
            </a:r>
            <a:r>
              <a:rPr lang="en-US" altLang="zh-CN" sz="24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                                                                                             </a:t>
            </a:r>
            <a:r>
              <a:rPr lang="en-US" altLang="zh-CN" sz="18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3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三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博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士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  w | 1    Y | U    q    U | ^  p | 3    w | 1    Y | U    q    U | ^  p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  今  献  上  乳  香  奇  珍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认  识  圣  灵  常  与  亲   近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q | 2    w |   3      e  |  t    r    e  |  w    e    w  |  q    U | ^  9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愿  万  人  来    祷    告    颂        赞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朝</a:t>
            </a:r>
            <a:r>
              <a:rPr 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拜</a:t>
            </a:r>
            <a:r>
              <a:rPr 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真</a:t>
            </a:r>
            <a:r>
              <a:rPr 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神</a:t>
            </a:r>
            <a:r>
              <a:rPr 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 w | 1    q | 1    T | 1    Y | 1  p | 1    q | 1    T | 1    Y | 1  p 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啊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奇  妙  星  夜  放  辉  煌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发  出  灿  烂  大  光  芒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1    q | 2    e | 4    e | 2    e  |  1    q  |  1    T  |  1    Y  |  1  9  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带  领  我  们  步  向  西  方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直  到    见  主    完  全    光。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13630" y="2245360"/>
            <a:ext cx="1929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9535" y="4596765"/>
            <a:ext cx="1929765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1135" y="4798060"/>
            <a:ext cx="11384280" cy="632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1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    </a:t>
            </a:r>
            <a:r>
              <a:rPr lang="en-US" altLang="zh-CN" sz="24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                                                                                             </a:t>
            </a:r>
            <a:r>
              <a:rPr lang="en-US" altLang="zh-CN" sz="18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b="1" dirty="0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-</a:t>
            </a:r>
            <a:endParaRPr lang="en-US" altLang="zh-CN" sz="3200" b="1" dirty="0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3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三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博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士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新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生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王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文本框 39938"/>
          <p:cNvSpPr txBox="1"/>
          <p:nvPr/>
        </p:nvSpPr>
        <p:spPr>
          <a:xfrm>
            <a:off x="118110" y="1065530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   1   19 U | 1   3   3   2 | 5   5   59 r | 3   2   3 - | %   1   19 U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听 啊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使  高 声 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2800" b="1" dirty="0"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“荣 耀 归 与  新 生 王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人 从 此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3   3   2 | 5   2   29 U | &amp;   ^   % -| 5   5    5   1 | 4   3   3   2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长 融 洽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恩 宠 平 安  被 万 方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 起 啊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万 国  众 生 灵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  5   5   1| 4   3   3  2| 6   6   6   5| 4   3   4 -| 2   eiiir   59 q 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响 应 诸 天 歌 颂 声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 b="1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加 入 天 军 传 喜 信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b="1" dirty="0"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“基 督      生 于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2   3 - | 69 y   6   5 | 4   3   4 - | 2   eiir  59 q | 1   2   1 - 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伯 利 恒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  听 啊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使  高 声 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“荣 耀    归 与  新 生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93795" y="882015"/>
            <a:ext cx="1929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25880" y="2173605"/>
            <a:ext cx="106851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                                       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50285" y="3393440"/>
            <a:ext cx="8366760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1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zccZ      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               </a:t>
            </a: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425055" y="4685030"/>
            <a:ext cx="1929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文本框 39938"/>
          <p:cNvSpPr txBox="1"/>
          <p:nvPr/>
        </p:nvSpPr>
        <p:spPr>
          <a:xfrm>
            <a:off x="139065" y="1065530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   1   19 U | 1   3   3   2 | 5   5   59 r | 3   2   3 - | %   1   19 U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基 督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诸 天  同 颂 扬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基 督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千 古  永 生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 展 众 心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3   3   2 | 5   2   29 U | &amp;   ^   % -| 5   5    5   1 | 4   3   3   2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 临 到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普 世 恩 光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万 众 望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2800" dirty="0"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真 神  披 上  血 肉 体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  5   5   1| 4   3   3  2| 6   6   6   5| 4   3   4 -| 2   eiiir   59 q 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 道 化 生 降 尘 世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 b="1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甘 与 凡 夫 同 起 居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 哉      我 以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2   3 - | 69 y   6   5 | 4   3   4 - | 2   eiir  59 q | 1   2   1 - 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马 内 利!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  听 啊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使  高 声 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“荣 耀    归 与  新 生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93795" y="882015"/>
            <a:ext cx="1929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50285" y="3393440"/>
            <a:ext cx="8366760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zccZ      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               </a:t>
            </a: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425055" y="4685030"/>
            <a:ext cx="1929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25880" y="2173605"/>
            <a:ext cx="106851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                                       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新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生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王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文本框 39938"/>
          <p:cNvSpPr txBox="1"/>
          <p:nvPr/>
        </p:nvSpPr>
        <p:spPr>
          <a:xfrm>
            <a:off x="139065" y="1065530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%   1   19 U | 1   3   3   2 | 5   5   59 r | 3   2   3 - | %   1   19 U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迎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降  和 平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迎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辉 煌  公 义 光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dirty="0"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 赐 世 人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3   3   2 | 5   2   29 U | &amp;   ^   % -| 5   5    5   1 | 4   3   3   2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新 生 命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祂 消 痛 苦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治 创 伤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 </a:t>
            </a:r>
            <a:r>
              <a:rPr lang="en-US" altLang="zh-CN" sz="2800" b="1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舍 弃  荣 华  离 天 上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  5   5   1| 4   3   3  2| 6   6   6   5| 4   3   4 -| 2   eiiir   59 q 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 生 奋 斗 灭 死 亡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消 灭 死 亡 赐 再 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再 生      宏 福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2   3 - | 69 y   6   5 | 4   3   4 - | 2   eiir  59 q | 1   2   1 - 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万 古 长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  听 啊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使  高 声 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“荣 耀    归 与  新 生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”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93795" y="882015"/>
            <a:ext cx="1929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50285" y="3393440"/>
            <a:ext cx="8366760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zccZ                       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               </a:t>
            </a:r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425055" y="4685030"/>
            <a:ext cx="1929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25880" y="2173605"/>
            <a:ext cx="106851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                                                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新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生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王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438785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D   2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普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腾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文本框 39938"/>
          <p:cNvSpPr txBox="1"/>
          <p:nvPr/>
        </p:nvSpPr>
        <p:spPr>
          <a:xfrm>
            <a:off x="333375" y="1280795"/>
            <a:ext cx="1179068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!     u9   h |  59   r |  3     2 |  19   t |  69   y |  79   u  | ! 9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普   世   欢   腾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   治   万   方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民   众   首   当   歌   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14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 |  Qiiiu   yiiit  |  toiifiiiie    Q  |  Qiiiu    yiiit  |  tioiifiiiie |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>
                <a:ea typeface="黑体" panose="02010609060101010101" pitchFamily="2" charset="-122"/>
                <a:sym typeface="+mn-ea"/>
              </a:rPr>
              <a:t>沃    野      洪         涛、          山    石       平         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 |  e     e     e    dkkkf  |  59   fkkkd  |  w     w     w     skkkd   49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响    应   歌   声  嘹         亮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响         应   歌   声   嘹      亮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endParaRPr lang="en-US" altLang="zh-CN" sz="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dkkkks   |   q     !      y   |   toiifiiie     r   |   3      2   |  1   -   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响            应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响              应              歌      声    嘹     亮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43025" y="1845310"/>
            <a:ext cx="10608310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zccccZ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zcccccccccccZ              zccccZ    zccccZ</a:t>
            </a:r>
            <a:r>
              <a:rPr lang="en-US" altLang="zh-CN" sz="32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zcccccccccccccZ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39185" y="2993390"/>
            <a:ext cx="8108315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zccccZ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0210" y="4213225"/>
            <a:ext cx="731520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zcccccccZ         zcccccccccccZ        </a:t>
            </a:r>
            <a:r>
              <a:rPr lang="en-US" altLang="zh-CN" sz="32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F 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天使歌唱在高天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   3     3     5 |  5 9  r     3 - |  3     2     3     5 |  3 9  w     1 -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 使   歌   唱   在   高   天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   妙   歌   声   遍   平   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   3     3     5 |  59   r     3 - |  3     2     3     5 |  3 9  w     1 -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四   周   山   岭   发   回   声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响   应   天   使   欢   乐   音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5-yt re|4-tr ew|3-re wq| 2 9  T   % - | 1   2   3   4 | 3 - 2  0 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                                         耀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耀     归 于 至 高  真  神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5-yt re|4-tr ew|3-re wq|29 T   % -|1   2   3   4| 3-2-|1---\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                                        耀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耀   归 于 至 高 真      神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1135" y="3502025"/>
            <a:ext cx="52825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zcccccccccccccccccccccccccccccccccccccccZ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1135" y="4721860"/>
            <a:ext cx="11868150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zcccccccccccccccccccccccccccccccccccccccZ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   3     3     5 |  5 9  r     3 - |  3     2     3     5 |  3 9  w     1 -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牧   人   有   何   大   喜   悦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快   乐   歌   声   不   休   歇？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   3     3     5 |  59   r     3 - |  3     2     3     5 |  3 9  w     1 -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有   何   喜   讯   感   心   弦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sym typeface="+mn-ea"/>
              </a:rPr>
              <a:t>齐   发   歌   声   美   难   言？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5-yt re|4-tr ew|3-re wq| 2 9  T   % - | 1   2   3   4 | 3 - 2  0 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                                         耀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耀     归 于 至 高  真  神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5-yt re|4-tr ew|3-re wq|29 T   % -|1   2   3   4| 3-2-|1---\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                                        耀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耀   归 于 至 高 真      神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1135" y="3502025"/>
            <a:ext cx="52825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zcccccccccccccccccccccccccccccccccccccccZ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1135" y="4721860"/>
            <a:ext cx="11868150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zcccccccccccccccccccccccccccccccccccccccZ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F 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天使歌唱在高天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   3     3     5 |  5 9  r     3 - |  3     2     3     5 |  3 9  w     1 -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请   君   同   往   伯   利   恒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 使   所   唱   圣   婴   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   3     3     5 |  59   r     3 - |  3     2     3     5 |  3 9  w     1 - 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前   来   跪   拜   同   声   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基   督   救   主   新   生   王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5-yt re|4-tr ew|3-re wq| 2 9  T   % - | 1   2   3   4 | 3 - 2  0 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                                         耀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耀     归 于 至 高  真  神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5-yt re|4-tr ew|3-re wq|29 T   % -|1   2   3   4| 3-2-|1---\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                                        耀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耀   归 于 至 高 真      神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1135" y="3502025"/>
            <a:ext cx="52825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zcccccccccccccccccccccccccccccccccccccccZ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1135" y="4721860"/>
            <a:ext cx="11868150" cy="700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zcccccccccccccccccccccccccccccccccccccccZ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F 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天使歌唱在高天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4-1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415" y="161290"/>
            <a:ext cx="113576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以马内利来临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245" y="1447800"/>
            <a:ext cx="12176760" cy="4859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^| 1   3   3   3| 2  4  3  2| 1 - - 2| 3   1   ^   1| 2  &amp;  ^  %| ^ - -| 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马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内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恳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临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赎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释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放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色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列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民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36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2| 2   ^   ^   &amp;| 1  -  &amp;  ^| % - - 1| 2   3   3   3| 2  4  3  2| 1 - -| </a:t>
            </a:r>
            <a:endParaRPr lang="en-US" altLang="zh-CN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沦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落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异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邦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寂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寞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伤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心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引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颈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渴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神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子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临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zh-CN" altLang="en-US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5| 5- -3| 3- -3| 2 4 3 2| 1- - 2| 3   1   ^   1| 2  &amp;  ^  %| ^ - -\</a:t>
            </a:r>
            <a:b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18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色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列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民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马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内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定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临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 dirty="0" smtClean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04490" y="1025525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  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04490" y="2675890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  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35020" y="4326255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4-2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415" y="161290"/>
            <a:ext cx="113576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以马内利来临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245" y="1447800"/>
            <a:ext cx="12176760" cy="4859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^| 1   3   3   3| 2  4  3  2| 1 - - 2| 3   1   ^   1| 2  &amp;  ^  %| ^ - -| 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西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之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条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恳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临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撒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但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手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中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释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放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子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民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36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2| 2   ^   ^   &amp;| 1  -  &amp;  ^| % - - 1| 2   3   3   3| 2  4  3  2| 1 - -| </a:t>
            </a:r>
            <a:endParaRPr lang="en-US" altLang="zh-CN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 狱 深 处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拯 救        子 民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使 众 得 胜 死 亡        之 坟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zh-CN" altLang="en-US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5| 5- -3| 3- -3| 2 4 3 2| 1- - 2| 3   1   ^   1| 2  &amp;  ^  %| ^ - -\</a:t>
            </a:r>
            <a:b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18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色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列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民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马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内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定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临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 dirty="0" smtClean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04490" y="1025525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  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04490" y="2675890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  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35020" y="4326255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4-3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415" y="161290"/>
            <a:ext cx="113576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以马内利来临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245" y="1447800"/>
            <a:ext cx="12176760" cy="4859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^| 1   3   3   3| 2  4  3  2| 1 - - 2| 3   1   ^   1| 2  &amp;  ^  %| ^ - -| 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清 晨 日 光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恳 求        降 临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藉 主 降 临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慰        众 心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36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2| 2   ^   ^   &amp;| 1  -  &amp;  ^| % - - 1| 2   3   3   3| 2  4  3  2| 1 - -| </a:t>
            </a:r>
            <a:endParaRPr lang="en-US" altLang="zh-CN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冲 开 长 夜 幽 暗        愁 云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驱 散 死 亡 深 沉        黑 影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zh-CN" altLang="en-US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5| 5- -3| 3- -3| 2 4 3 2| 1- - 2| 3   1   ^   1| 2  &amp;  ^  %| ^ - -\</a:t>
            </a:r>
            <a:b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18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色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列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民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马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内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定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临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 dirty="0" smtClean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04490" y="1025525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  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04490" y="2675890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  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35020" y="4326255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4-4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5415" y="161290"/>
            <a:ext cx="113576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以马内利来临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245" y="1447800"/>
            <a:ext cx="12176760" cy="4859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^| 1   3   3   3| 2  4  3  2| 1 - - 2| 3   1   ^   1| 2  &amp;  ^  %| ^ - -| </a:t>
            </a: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 卫 之 钥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恳 求        降 临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大 开 我 众 天 上        家 庭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36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2| 2   ^   ^   &amp;| 1  -  &amp;  ^| % - - 1| 2   3   3   3| 2  4  3  2| 1 - -| </a:t>
            </a:r>
            <a:endParaRPr lang="en-US" altLang="zh-CN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 排 我 众 登 天        路 程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断 绝 人 间 多 愁        苦 径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zh-CN" altLang="en-US" sz="36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zh-CN" altLang="en-US" sz="36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5| 5- -3| 3- -3| 2 4 3 2| 1- - 2| 3   1   ^   1| 2  &amp;  ^  %| ^ - -\</a:t>
            </a:r>
            <a:b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18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欣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色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列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民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以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马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内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利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定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sz="36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临</a:t>
            </a:r>
            <a:r>
              <a:rPr lang="en-US" altLang="zh-CN" sz="3600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 dirty="0" smtClean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04490" y="1025525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  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04490" y="2675890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  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35020" y="4326255"/>
            <a:ext cx="82727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半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声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| #    U    WiiiQiiiY | 5 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5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 | yiiiuiiiQ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QiiiWiiiE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@ 9  @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缅  想  当  年      时  方  夜  半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忽  来      荣  耀      歌  声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 | #    u    WiiiQiiiy | 5    y    5     t |  6      y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uiiiyiiit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! 9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使  屈  身      俯  向  尘  寰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怡   然    手   拨      金  琴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 | #    e    ei Lri Lt | 6    u    !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 WiiiQiiiu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yiiiuiiiy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5 9  5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地  上  平  安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  增  友  谊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赐      特  殊      奇  恩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 #    u    WiiiQiiiy | 5    y    5     t |  6      y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uiiiyiiit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 9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当  晚  世  界      沉  寂  之  中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静   听    天   使      歌  声。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20875" y="90932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 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20875" y="220091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         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20875" y="349250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zcccccZ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920875" y="4712335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         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| #    U    WiiiQiiiY | 5 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5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 | yiiiuiiiQ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QiiiWiiiE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@ 9  @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直  到  如  今      依  旧  天  开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使      依  旧      来  临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 | #    u    WiiiQiiiy | 5    y    5     t |  6      y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uiiiyiiit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! 9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使  依  旧      欢  奏  天  乐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声   徹    疲   乏      尘  瀛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 | #    e    ei Lri Lt | 6    u    !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 WiiiQiiiu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yiiiuiiiy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5 9  5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依  旧  欣  然      展  开  天  翼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俯  视      愁  苦      群  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 #    u    WiiiQiiiy | 5    y    5     t |  6      y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uiiiyiiit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 9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万  邦  嘈  杂      群  音  之  上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仍   闻    天   使      歌  声。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920875" y="90932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 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20875" y="220091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         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20875" y="349250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zcccccZ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20875" y="4712335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         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半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声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| #    U    WiiiQiiiY | 5 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5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 | yiiiuiiiQ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QiiiWiiiE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@ 9  @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  界  万  千      劳  苦  民  众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负  担      重  压      身  心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 | #    u    WiiiQiiiy | 5    y    5     t |  6      y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uiiiyiiit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! 9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人  群  进  化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难  若  登  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步   步    辛   苦      万  分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 | #    e    ei Lri Lt | 6    u    !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 WiiiQiiiu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yiiiuiiiy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5 9  5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当  知  所  望      黄  金  时  代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  久      便  要      来  临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 #    u    WiiiQiiiy | 5    y    5     t |  6      y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uiiiyiiit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 9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崎  岖  道 上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请  息  片  时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静   听    天   使      歌  声。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920875" y="90932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 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20875" y="220091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         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20875" y="349250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zcccccZ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20875" y="4712335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         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半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声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438785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D   2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普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腾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文本框 39938"/>
          <p:cNvSpPr txBox="1"/>
          <p:nvPr/>
        </p:nvSpPr>
        <p:spPr>
          <a:xfrm>
            <a:off x="333375" y="1280795"/>
            <a:ext cx="1179068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!     u9   h |  59   r |  3     2 |  19   t |  69   y |  79   u  | ! 9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罪   恶   忧   愁   不   容   再   长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   途   荆   棘   消   亡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14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 |  Qiiiu   yiiit  |  toiifiiiie    Q  |  Qiiiu    yiiit  |  tioiifiiiie |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>
                <a:ea typeface="黑体" panose="02010609060101010101" pitchFamily="2" charset="-122"/>
                <a:sym typeface="+mn-ea"/>
              </a:rPr>
              <a:t>化    诅      为         恩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        </a:t>
            </a:r>
            <a:r>
              <a:rPr lang="en-US" altLang="zh-CN" sz="3600">
                <a:ea typeface="黑体" panose="02010609060101010101" pitchFamily="2" charset="-122"/>
                <a:sym typeface="+mn-ea"/>
              </a:rPr>
              <a:t>无    远       弗         届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 |  e     e     e    dkkkf  |  59   fkkkd  |  w     w     w     skkkd   49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    处   主   泽  流         长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         处   主   泽   流      长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endParaRPr lang="en-US" altLang="zh-CN" sz="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dkkkks   |   q     !      y   |   toiifiiie     r   |   3      2   |  1   -   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>
                <a:ea typeface="黑体" panose="02010609060101010101" pitchFamily="2" charset="-122"/>
                <a:sym typeface="+mn-ea"/>
              </a:rPr>
              <a:t>到            处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ea typeface="黑体" panose="02010609060101010101" pitchFamily="2" charset="-122"/>
                <a:sym typeface="+mn-ea"/>
              </a:rPr>
              <a:t>到              处              主      泽    流     长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43025" y="1845310"/>
            <a:ext cx="10608310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zccccZ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zcccccccccccZ              zccccZ    zccccZ</a:t>
            </a:r>
            <a:r>
              <a:rPr lang="en-US" altLang="zh-CN" sz="32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zcccccccccccccZ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39185" y="2993390"/>
            <a:ext cx="8108315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zccccZ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0210" y="4213225"/>
            <a:ext cx="731520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zcccccccZ         zcccccccccccZ        </a:t>
            </a:r>
            <a:r>
              <a:rPr lang="en-US" altLang="zh-CN" sz="32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4-4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| #    U    WiiiQiiiY | 5 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5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 | yiiiuiiiQ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QiiiWiiiE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@ 9  @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因  为  岁  月      周  行  不  息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  事      积  极      前  进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 | #    u    WiiiQiiiy | 5    y    5     t |  6      y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uiiiyiiit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! 9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黄  金  时  代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一  定  来  临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先   知    早   已      说  明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E | #    e    ei Lri Lt | 6    u    !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| WiiiQiiiu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yiiiuiiiy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5 9  5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 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  时  新  天      新  地  生  灵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共  戴      和  平      之  君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 | #    u    WiiiQiiiy | 5    y    5     t |  6      y     </a:t>
            </a:r>
            <a:r>
              <a:rPr lang="en-US" altLang="zh-CN" sz="3600" dirty="0" err="1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uiiiyiiit </a:t>
            </a:r>
            <a:r>
              <a:rPr lang="en-US" altLang="zh-CN" sz="36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! 9  !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\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普  天  之  下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  声  酬  应   今   日    天   使      歌  声。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920875" y="90932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 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zcccccccZ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20875" y="220091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         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20875" y="3492500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zcccccZ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20875" y="4712335"/>
            <a:ext cx="10094595" cy="565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</a:rPr>
              <a:t> 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                                     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en-US" altLang="zh-CN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zcccccccZ</a:t>
            </a:r>
            <a:r>
              <a:rPr lang="en-US" altLang="zh-CN" sz="28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28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半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歌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声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922020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L2    3 | 5    4    ^     2 | 1    </a:t>
            </a:r>
            <a:r>
              <a:rPr lang="en-US" altLang="zh-CN" sz="39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Uiiiq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2    % | 3 -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美  哉  小  城  小  伯  利  恒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是  何      等  清  静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 6    5 | 5    4    ^     2 | 1    </a:t>
            </a:r>
            <a:r>
              <a:rPr lang="en-US" altLang="zh-CN" sz="39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Uiiiq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3     2 | 1 -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  梦  无  惊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深  深  睡  着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群  星  悄     然   进  行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 2    1 | &amp;    -    &amp;     &amp; |  ^     &amp;     1     2 | 3 -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 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 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漆  黑  的  街        衢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永   恒   真   光   昭  启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L2    3 | 5    4    ^     6 |  5     1     39   w | 1 -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万  世  希  望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90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众  生  忧  喜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今   宵   集   中   于 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17170" y="161290"/>
            <a:ext cx="11357610" cy="1143000"/>
          </a:xfrm>
        </p:spPr>
        <p:txBody>
          <a:bodyPr anchor="ctr" anchorCtr="0">
            <a:noAutofit/>
          </a:bodyPr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小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伯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利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恒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80325" y="764540"/>
            <a:ext cx="225298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680325" y="2127885"/>
            <a:ext cx="22529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922020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L2    3 | 5    4    ^     2 | 1    </a:t>
            </a:r>
            <a:r>
              <a:rPr lang="en-US" altLang="zh-CN" sz="39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Uiiiq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2    % | 3 -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因  马  利  亚  诞  生  圣  婴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上  天      军  集  结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 6    5 | 5    4    ^     2 | 1    </a:t>
            </a:r>
            <a:r>
              <a:rPr lang="en-US" altLang="zh-CN" sz="39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Uiiiq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3     2 | 1 -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  界  众  生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9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酣  睡  正  深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军  虔     敬   守  夜</a:t>
            </a:r>
            <a:r>
              <a:rPr lang="zh-CN" altLang="en-US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 2    1 | &amp;    -    &amp;     &amp; |  ^     &amp;     1     2 | 3 -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 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晨  星  啊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  来  颂        扬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   来   礼   拜   虔  诚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L2    3 | 5    4    ^     6 |  5     1     39   w | 1 -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  来  感  谢  至  尊  上  主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同   祝   世   界   和  平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17170" y="161290"/>
            <a:ext cx="11357610" cy="1143000"/>
          </a:xfrm>
        </p:spPr>
        <p:txBody>
          <a:bodyPr anchor="ctr" anchorCtr="0">
            <a:noAutofit/>
          </a:bodyPr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小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伯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利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恒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80325" y="764540"/>
            <a:ext cx="225298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680325" y="2127885"/>
            <a:ext cx="22529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922020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L2    3 | 5    4    ^     2 | 1    </a:t>
            </a:r>
            <a:r>
              <a:rPr lang="en-US" altLang="zh-CN" sz="39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Uiiiq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2    % | 3 -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宏  爱  上  主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至  大  恩  典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普  赐  信      仰  的  人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 6    5 | 5    4    ^     2 | 1    </a:t>
            </a:r>
            <a:r>
              <a:rPr lang="en-US" altLang="zh-CN" sz="39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Uiiiq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3     2 | 1 -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何  等  庄  严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何  等  安   静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肉  耳  不     能   听  闻</a:t>
            </a:r>
            <a:r>
              <a:rPr lang="zh-CN" altLang="en-US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 2    1 | &amp;    -    &amp;     &amp; |  ^     &amp;     1     2 | 3 -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 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  界  正  恶  贯  满        盈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!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   主   悄   然   降  生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L2    3 | 5    4    ^     6 |  5     1     39   w | 1 -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虔  诚  谦  恭  打  开  心  门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   主   必   定   降  临。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17170" y="161290"/>
            <a:ext cx="11357610" cy="1143000"/>
          </a:xfrm>
        </p:spPr>
        <p:txBody>
          <a:bodyPr anchor="ctr" anchorCtr="0">
            <a:noAutofit/>
          </a:bodyPr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小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伯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利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恒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80325" y="764540"/>
            <a:ext cx="225298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680325" y="2127885"/>
            <a:ext cx="22529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4-4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922020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L2    3 | 5    4    ^     2 | 1    </a:t>
            </a:r>
            <a:r>
              <a:rPr lang="en-US" altLang="zh-CN" sz="39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Uiiiq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2    % | 3 -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  伯  利  恒  至  圣  婴  孩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现  在  仍      复  降  临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 6    5 | 5    4    ^     2 | 1    </a:t>
            </a:r>
            <a:r>
              <a:rPr lang="en-US" altLang="zh-CN" sz="39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Uiiiq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3     2 | 1 -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驱  除  我  罪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进  我  胸  怀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今  日  生     于   我  心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!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 2    1 | &amp;    -    &amp;     &amp; |  ^     &amp;     1     2 | 3 -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   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  听  圣  诞  之  天        使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宣   告   大   喜   信  息</a:t>
            </a:r>
            <a:r>
              <a:rPr lang="en-US" altLang="zh-CN" sz="39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3 | 3    3   L2    3 | 5    4    ^     6 |  5     1     39   w | 1 - -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求  在  我  心  永  远  长  住</a:t>
            </a:r>
            <a:r>
              <a:rPr lang="en-US" altLang="zh-CN" sz="3900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9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   主   以   马   内  利。</a:t>
            </a:r>
            <a:endParaRPr lang="en-US" altLang="zh-CN" sz="39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17170" y="161290"/>
            <a:ext cx="11357610" cy="1143000"/>
          </a:xfrm>
        </p:spPr>
        <p:txBody>
          <a:bodyPr anchor="ctr" anchorCtr="0">
            <a:noAutofit/>
          </a:bodyPr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G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小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伯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利</a:t>
            </a:r>
            <a:r>
              <a:rPr 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恒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80325" y="764540"/>
            <a:ext cx="225298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680325" y="2127885"/>
            <a:ext cx="22529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151765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D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3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诞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佳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音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6355" y="1280795"/>
            <a:ext cx="1217422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eiiw| 19w  eiir|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SimpMusic Base" panose="05060603040505090403" pitchFamily="18" charset="2"/>
              </a:rPr>
              <a:t>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7  6|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!  7  6| 5  6  7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!  5  4| 3 -</a:t>
            </a:r>
            <a:r>
              <a:rPr lang="en-US" altLang="zh-CN" sz="3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    使    初     报   圣     诞    佳 音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先     向    田  间   贫 苦    牧 人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19w  eiir|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!  7  6|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!  7  6| 5  6  7| !  5  4| 3 -</a:t>
            </a:r>
            <a:r>
              <a:rPr lang="en-US" altLang="zh-CN" sz="3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牧     人    正     当   看     守    羊 群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严     冬    方 冷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长 夜    已 深。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eiiw| 19w  eiir| 5 -  Qiiu| 6  -  6| 5  -  - | !   7   6| 5  6  7| !  5  4| 3 -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    欣    欢     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    欣     欢 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国 君 王    今 日    降 生。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745" y="1339850"/>
            <a:ext cx="11515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5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zccccZ              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zccccZ        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4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8745" y="2846705"/>
            <a:ext cx="11515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5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zccccZ              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zccccZ        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4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745" y="4353560"/>
            <a:ext cx="11515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5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                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zccccZ        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4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151765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D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3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诞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佳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音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6355" y="1280795"/>
            <a:ext cx="1222057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eiiw| 19w  eiir|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SimpMusic Base" panose="05060603040505090403" pitchFamily="18" charset="2"/>
              </a:rPr>
              <a:t>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7  6|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!  7  6| 5  6  7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!  5  4| 3 -</a:t>
            </a:r>
            <a:r>
              <a:rPr lang="en-US" altLang="zh-CN" sz="3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牧     人    抬     头   见     一    景 星</a:t>
            </a:r>
            <a:r>
              <a:rPr lang="en-US" altLang="zh-CN" sz="32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远     在    东 方</a:t>
            </a:r>
            <a:r>
              <a:rPr lang="en-US" altLang="zh-CN" sz="32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灿 烂    晶 明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19w  eiir|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!  7  6|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!  7  6| 5  6  7| !  5  4| 3 -</a:t>
            </a:r>
            <a:r>
              <a:rPr lang="en-US" altLang="zh-CN" sz="320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发     出    奇     光   照     耀    世 尘</a:t>
            </a:r>
            <a:r>
              <a:rPr lang="en-US" altLang="zh-CN" sz="32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     分    昼  夜</a:t>
            </a:r>
            <a:r>
              <a:rPr lang="en-US" altLang="zh-CN" sz="32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光 彩    永 恒。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eiiw| 19w  eiir| 5 -  Qiiu| 6  -  6| 5  -  - | !   7   6| 5  6  7| !  5  4| 3 -\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    欣    欢     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    欣     欢 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国 君 王    今 日    降 生。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745" y="1339850"/>
            <a:ext cx="11515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5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zccccZ              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zccccZ        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4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8745" y="2846705"/>
            <a:ext cx="11515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5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zccccZ              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zccccZ        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4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745" y="4353560"/>
            <a:ext cx="11515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5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                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zccccZ        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4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151765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D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3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诞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佳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音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46355" y="1280795"/>
            <a:ext cx="12192635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eiiw| 19w  eiir|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SimpMusic Base" panose="05060603040505090403" pitchFamily="18" charset="2"/>
              </a:rPr>
              <a:t>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7  6|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!  7  6| 5  6  7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|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!  5  4| 3 -|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博     士    三     人</a:t>
            </a:r>
            <a:r>
              <a:rPr lang="en-US" altLang="zh-CN" sz="32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因     见    星 光</a:t>
            </a:r>
            <a:r>
              <a:rPr lang="en-US" altLang="zh-CN" sz="32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远     道    而 来</a:t>
            </a:r>
            <a:r>
              <a:rPr lang="en-US" altLang="zh-CN" sz="32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抛 弃    家 乡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19w  eiir|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!  7  6| 5 -  </a:t>
            </a:r>
            <a:r>
              <a:rPr lang="en-US" altLang="zh-CN" sz="3200" err="1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yiiu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| !  7  6| 5  6  7| !  5  4| 3 -|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专     心    一     意   寻     求    君 王</a:t>
            </a:r>
            <a:r>
              <a:rPr lang="en-US" altLang="zh-CN" sz="32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追     随    景 星</a:t>
            </a:r>
            <a:r>
              <a:rPr lang="en-US" altLang="zh-CN" sz="32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2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 问    路 长。</a:t>
            </a:r>
            <a:endParaRPr lang="en-US" altLang="zh-CN" sz="32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20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eiiw| 19w  eiir| 5 -  Qiiu| 6  -  6| 5  -  - | !   7   6| 5  6  7| !  5  4| 3 -\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    欣    欢     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    欣     欢 欣</a:t>
            </a:r>
            <a:r>
              <a:rPr lang="en-US" altLang="zh-CN" sz="32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   </a:t>
            </a:r>
            <a:r>
              <a:rPr lang="en-US" altLang="zh-CN" sz="32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国 君 王    今 日    降 生。</a:t>
            </a:r>
            <a:endParaRPr lang="en-US" altLang="zh-CN" sz="32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745" y="1339850"/>
            <a:ext cx="11515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5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zccccZ              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zccccZ        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4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8745" y="2846705"/>
            <a:ext cx="11515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5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zccccZ              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zccccZ        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4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745" y="4353560"/>
            <a:ext cx="11515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5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</a:t>
            </a:r>
            <a:r>
              <a:rPr lang="en-US" altLang="zh-CN" sz="1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</a:t>
            </a:r>
            <a:r>
              <a:rPr lang="en-US" altLang="zh-CN" sz="16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                         </a:t>
            </a:r>
            <a:r>
              <a:rPr lang="en-US" altLang="zh-CN" sz="2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zccccZ         </a:t>
            </a:r>
            <a:r>
              <a:rPr lang="en-US" altLang="zh-CN" sz="10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2400" b="1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</a:t>
            </a:r>
            <a:endParaRPr lang="en-US" altLang="zh-CN" sz="2400" b="1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331470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424305"/>
            <a:ext cx="12077700" cy="45491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tioiihiiiit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3 9 |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tioiihiiiit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3 9 |  @    W    7 9 |  !    Q    5 9 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         安   夜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         善   夜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万  暗  中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光  华  射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6    y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Qoijiiiy | toihiiit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39 | 6   y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Qoijiiiy | toihiiit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3 9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照  着  圣 母 也  照 着 圣  婴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多 少  慈 祥 也  多 少 天 真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@    W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RioiiSiiiiu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! 9   # 9 | Qioiigiiiie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tioiifiiiiw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1 9  1 9 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静  享  天   赐  安   眠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 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静         享  天   赐  安  眠。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380" y="1196340"/>
            <a:ext cx="1145095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                    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78885" y="3994785"/>
            <a:ext cx="86055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zccccccZ       zcccccZ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zcccccZ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331470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424305"/>
            <a:ext cx="12077700" cy="44342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tioiihiiiit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3 9 |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tioiihiiiit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3 9 |  @    W    7 9 |  !    Q    5 9 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         安   夜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         善   夜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牧  羊  人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  旷  野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6    y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Qoijiiiy | toihiiit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39 | 6   y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Qoijiiiy | toihiiit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3 9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忽  然  看 见 了  天 上 光  华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听 见  天 君 唱  哈 利 路 亚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@    W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RioiiSiiiiu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! 9   # 9 | Qioiigiiiie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tioiifiiiiw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1 9  1 9 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  主  今  夜   降   生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</a:t>
            </a:r>
            <a:r>
              <a:rPr lang="en-US" altLang="zh-CN" sz="28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         主  今  夜   降  生</a:t>
            </a:r>
            <a:r>
              <a:rPr lang="en-US" altLang="zh-CN" sz="3600" dirty="0">
                <a:ea typeface="黑体" panose="02010609060101010101" pitchFamily="2" charset="-122"/>
                <a:sym typeface="+mn-ea"/>
              </a:rPr>
              <a:t>!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380" y="1196340"/>
            <a:ext cx="1145095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                    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78885" y="3994785"/>
            <a:ext cx="86055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zccccccZ       zcccccZ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zcccccZ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438785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D   2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普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世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腾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4-4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文本框 39938"/>
          <p:cNvSpPr txBox="1"/>
          <p:nvPr/>
        </p:nvSpPr>
        <p:spPr>
          <a:xfrm>
            <a:off x="333375" y="1280795"/>
            <a:ext cx="1179068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!     u9   h |  59   r |  3     2 |  19   t |  69   y |  79   u  | ! 9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   藉   真   理   恩   治   万   方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要   使   万   邦   证   明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14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  |  Qiiiu   yiiit  |  toiifiiiie    Q  |  Qiiiu    yiiit  |  tioiifiiiie | 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>
                <a:ea typeface="黑体" panose="02010609060101010101" pitchFamily="2" charset="-122"/>
                <a:sym typeface="+mn-ea"/>
              </a:rPr>
              <a:t>上    主      公         义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        </a:t>
            </a:r>
            <a:r>
              <a:rPr lang="en-US" altLang="zh-CN" sz="3600">
                <a:ea typeface="黑体" panose="02010609060101010101" pitchFamily="2" charset="-122"/>
                <a:sym typeface="+mn-ea"/>
              </a:rPr>
              <a:t>无    限       荣         光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endParaRPr lang="en-US" altLang="zh-CN" sz="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spcAft>
                <a:spcPct val="3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e  |  e     e     e    dkkkf  |  59   fkkkd  |  w     w     w     skkkd   49 |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    爱   奇   妙  莫         名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         爱   奇   妙   莫      名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endParaRPr lang="en-US" altLang="zh-CN" sz="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50000"/>
              </a:spcAft>
              <a:buFont typeface="SimpMusic Accent" panose="05060603040505090403" pitchFamily="18" charset="2"/>
              <a:buChar char=" "/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dkkkks   |   q     !      y   |   toiifiiie     r   |   3      2   |  1   -    \</a:t>
            </a:r>
            <a:b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600">
                <a:ea typeface="黑体" panose="02010609060101010101" pitchFamily="2" charset="-122"/>
                <a:sym typeface="+mn-ea"/>
              </a:rPr>
              <a:t>主            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</a:t>
            </a:r>
            <a:r>
              <a:rPr lang="en-US" altLang="zh-CN" sz="3600">
                <a:ea typeface="黑体" panose="02010609060101010101" pitchFamily="2" charset="-122"/>
                <a:sym typeface="+mn-ea"/>
              </a:rPr>
              <a:t>主              爱              奇      妙    莫     名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43025" y="1845310"/>
            <a:ext cx="10608310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zccccZ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zcccccccccccZ              zccccZ    zccccZ</a:t>
            </a:r>
            <a:r>
              <a:rPr lang="en-US" altLang="zh-CN" sz="32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zcccccccccccccZ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39185" y="2993390"/>
            <a:ext cx="8108315" cy="681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1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</a:t>
            </a:r>
            <a:r>
              <a:rPr lang="en-US" altLang="zh-CN" sz="28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       zccccZ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0210" y="4213225"/>
            <a:ext cx="731520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  zcccccccZ         zcccccccccccZ        </a:t>
            </a:r>
            <a:r>
              <a:rPr lang="en-US" altLang="zh-CN" sz="32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2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331470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baseline="300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 err="1">
                <a:ea typeface="黑体" panose="02010609060101010101" pitchFamily="2" charset="-122"/>
                <a:sym typeface="+mn-ea"/>
              </a:rPr>
              <a:t>B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  6</a:t>
            </a:r>
            <a:r>
              <a:rPr lang="en-US" altLang="zh-CN" sz="3200" dirty="0">
                <a:solidFill>
                  <a:schemeClr val="tx1"/>
                </a:solidFill>
              </a:rPr>
              <a:t>/8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夜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424305"/>
            <a:ext cx="12077700" cy="4442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tioiihiiiit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3 9 |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tioiihiiiit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3 9 |  @    W    7 9 |  !    Q    5 9 |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平         安   夜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         善   夜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神  子  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光  皎  洁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6    y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Qoijiiiy | toihiiit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39 | 6   y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Qoijiiiy | toihiiit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3 9 |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救  赎  宏 恩 的  黎 明 来  到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</a:t>
            </a:r>
            <a:r>
              <a:rPr lang="en-US" altLang="zh-CN" sz="3600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 荣  发 出 来  荣 光 普 照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,</a:t>
            </a:r>
            <a:endParaRPr lang="en-US" altLang="zh-CN" sz="3600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@    W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RioiiSiiiiu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 ! 9   # 9 | Qioiigiiiie    </a:t>
            </a:r>
            <a:r>
              <a:rPr lang="en-US" altLang="zh-CN" sz="3600" err="1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tioiifiiiiw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| 1 9  1 9 \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  稣  我   主  降   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       </a:t>
            </a:r>
            <a:r>
              <a:rPr lang="en-US" altLang="zh-CN" sz="360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         稣  我  主   降  生。</a:t>
            </a:r>
            <a:endParaRPr lang="en-US" altLang="zh-CN" sz="360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380" y="1196340"/>
            <a:ext cx="1145095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zcccccZ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                            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78885" y="3994785"/>
            <a:ext cx="86055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zccccccZ       zcccccZ    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zcccccZ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 err="1">
              <a:latin typeface="SimpMusic Accent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崇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拜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3-1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1| 1 - %   1| 2 - %   %| 3   2   3   4| 3 - 2  1| 1 - &amp;   ^|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1   2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 来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宗 主 信  徒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快 乐      又 欢 欣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 来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一 齐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大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3|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- ^9 T| % - - %| 5 - 4   3| 4 - 3   3| 2   3   1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2| &amp;9 Y   %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家 上  伯 利 恒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2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28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 朝  见 圣 婴  天 使 王      已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 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|  1     &amp;     1     2  |  1  -   %     3  |  3     2     3     4  |  3  -  2  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   来   虔   诚   同    崇     拜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齐    来   虔   诚   同    崇    拜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|  4      3      2      1  |   &amp;   -   1     4  |  3  -   2 9  q | 1  -  -  \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    来    虔    诚    同     崇      拜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主     基         督。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83100" y="953770"/>
            <a:ext cx="74796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55585" y="2245360"/>
            <a:ext cx="41370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989955" y="4756785"/>
            <a:ext cx="59302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3-2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1| 1 - %   1| 2 - %   %| 3   2   3   4| 3 - 2  1| 1 - &amp;   ^|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1   2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由 上  主 的 上  主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光 明      的 光 明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虚 心  并 不 嫌      童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3|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- ^9 T| % - - %| 5 - 4   3| 4 - 3   3| 2   3   1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2| &amp;9 Y   %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贞 女  胎 中 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28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真 主  的 真 主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是 生 成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非 造 成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|  1     &amp;     1     2  |  1  -   %     3  |  3     2     3     4  |  3  -  2  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   来   虔   诚   同    崇     拜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齐    来   虔   诚   同    崇    拜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|  4      3      2      1  |   &amp;   -   1     4  |  3  -   2 9  q | 1  -  -  \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    来    虔    诚    同     崇      拜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主     基         督。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83100" y="953770"/>
            <a:ext cx="74796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55585" y="2245360"/>
            <a:ext cx="41370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989955" y="4756785"/>
            <a:ext cx="59302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崇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拜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3-3</a:t>
            </a:r>
            <a:endParaRPr lang="en-US" altLang="zh-CN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39938"/>
          <p:cNvSpPr txBox="1"/>
          <p:nvPr/>
        </p:nvSpPr>
        <p:spPr>
          <a:xfrm>
            <a:off x="118110" y="1137285"/>
            <a:ext cx="12077700" cy="5159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1| 1 - %   1| 2 - %   %| 3   2   3   4| 3 - 2  1| 1 - &amp;   ^|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  1   2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 使  结 成 乐  队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欢 然      同 歌 唱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光 明  众 天 军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 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3|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&amp; - ^9 T| % - - %| 5 - 4   3| 4 - 3   3| 2   3   1  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2| &amp;9 Y   %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高 声  同 赞 扬</a:t>
            </a:r>
            <a:r>
              <a:rPr lang="en-US" altLang="zh-CN" sz="3600">
                <a:latin typeface="隶书" panose="02010509060101010101" charset="-122"/>
                <a:ea typeface="隶书" panose="02010509060101010101" charset="-122"/>
                <a:cs typeface="SimpMusic Base" panose="05060603040505090403" charset="0"/>
                <a:sym typeface="+mn-ea"/>
              </a:rPr>
              <a:t>：</a:t>
            </a:r>
            <a:r>
              <a:rPr lang="en-US" altLang="zh-CN" sz="1600">
                <a:latin typeface="隶书" panose="02010509060101010101" charset="-122"/>
                <a:ea typeface="隶书" panose="02010509060101010101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至 高  的 处 所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 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荣 耀 归      于 君 王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;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|  1     &amp;     1     2  |  1  -   %     3  |  3     2     3     4  |  3  -  2   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   来   虔   诚   同    崇     拜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齐    来   虔   诚   同    崇    拜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3  |  4      3      2      1  |   &amp;   -   1     4  |  3  -   2 9  q | 1  -  -  \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0"/>
              </a:lnSpc>
              <a:spcBef>
                <a:spcPct val="20000"/>
              </a:spcBef>
              <a:spcAft>
                <a:spcPct val="30000"/>
              </a:spcAft>
            </a:pP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    来    虔    诚    同     崇      拜</a:t>
            </a:r>
            <a:r>
              <a:rPr lang="en-US" altLang="zh-CN" sz="3600" b="1" dirty="0">
                <a:ea typeface="黑体" panose="02010609060101010101" pitchFamily="2" charset="-122"/>
                <a:sym typeface="+mn-ea"/>
              </a:rPr>
              <a:t>,</a:t>
            </a:r>
            <a:r>
              <a:rPr lang="en-US" altLang="zh-CN" sz="360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    主     基         督。</a:t>
            </a:r>
            <a:endParaRPr lang="en-US" altLang="zh-CN" sz="360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83100" y="953770"/>
            <a:ext cx="74796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</a:t>
            </a:r>
            <a:r>
              <a:rPr lang="en-US" altLang="zh-CN" sz="3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zccccZ        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55585" y="2245360"/>
            <a:ext cx="41370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zcccZ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989955" y="4756785"/>
            <a:ext cx="59302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2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               </a:t>
            </a:r>
            <a:r>
              <a:rPr lang="en-US" altLang="zh-CN" sz="3600" dirty="0" err="1">
                <a:latin typeface="SimpMusic Accent" panose="05060603040505090403" pitchFamily="18" charset="2"/>
                <a:ea typeface="黑体" panose="02010609060101010101" pitchFamily="2" charset="-122"/>
                <a:sym typeface="+mn-ea"/>
              </a:rPr>
              <a:t>zcccccZ</a:t>
            </a:r>
            <a:r>
              <a:rPr lang="en-US" altLang="zh-CN" sz="36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 </a:t>
            </a:r>
            <a:endParaRPr lang="en-US" altLang="zh-CN" sz="3600" dirty="0">
              <a:latin typeface="SimpMusic Base" panose="05060603040505090403" pitchFamily="18" charset="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2" name="标题 39937"/>
          <p:cNvSpPr>
            <a:spLocks noGrp="1"/>
          </p:cNvSpPr>
          <p:nvPr/>
        </p:nvSpPr>
        <p:spPr>
          <a:xfrm>
            <a:off x="223520" y="259715"/>
            <a:ext cx="10529570" cy="936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</a:rPr>
              <a:t>G  4</a:t>
            </a:r>
            <a:r>
              <a:rPr lang="en-US" altLang="zh-CN" sz="3200" dirty="0">
                <a:solidFill>
                  <a:schemeClr val="tx1"/>
                </a:solidFill>
              </a:rPr>
              <a:t>/4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ea typeface="黑体" panose="02010609060101010101" pitchFamily="2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</a:t>
            </a:r>
            <a:r>
              <a:rPr lang="en-US" altLang="zh-CN" sz="2800" b="1" dirty="0">
                <a:solidFill>
                  <a:schemeClr val="tx1"/>
                </a:solidFill>
                <a:ea typeface="黑体" panose="02010609060101010101" pitchFamily="2" charset="-122"/>
              </a:rPr>
              <a:t>                      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齐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崇</a:t>
            </a:r>
            <a:r>
              <a:rPr lang="en-US"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b="1" dirty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拜</a:t>
            </a:r>
            <a:endParaRPr b="1" dirty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3-1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32435" y="161290"/>
            <a:ext cx="113576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F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圣婴孩主耶稣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70510" y="1232535"/>
            <a:ext cx="12060555" cy="4859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| 5 9 r    3 | 3    2     1 | 1    &amp;    ^ | %   -   % | % 9 y    % | </a:t>
            </a:r>
            <a:r>
              <a:rPr lang="en-US" altLang="zh-CN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8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圣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婴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孩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愿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来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堂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今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降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生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8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38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    2     &amp; | ^     %     1 | 3  -   5 | 5 9  r     3 | 3     2     1 | </a:t>
            </a:r>
            <a:endParaRPr lang="en-US" altLang="zh-CN" sz="38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马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槽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枕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又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无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床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上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众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明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星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注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endParaRPr lang="zh-CN" altLang="en-US" sz="38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zh-CN" altLang="en-US" sz="38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 &amp;    ^ | %  -  % | 4 9 e    2 | 3    2    1 | 2    ^    &amp; | 1 -  \</a:t>
            </a:r>
            <a:b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目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向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下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望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小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小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的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稣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安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睡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草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上</a:t>
            </a:r>
            <a:r>
              <a:rPr lang="zh-CN" altLang="en-US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b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8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80829" y="6165557"/>
            <a:ext cx="93610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3-2</a:t>
            </a:r>
            <a:endParaRPr lang="en-US" altLang="zh-CN" sz="32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32435" y="161290"/>
            <a:ext cx="11357610" cy="1143000"/>
          </a:xfrm>
        </p:spPr>
        <p:txBody>
          <a:bodyPr anchor="ctr" anchorCtr="0">
            <a:noAutofit/>
          </a:bodyPr>
          <a:lstStyle/>
          <a:p>
            <a:pPr algn="l"/>
            <a:r>
              <a:rPr lang="zh-CN" altLang="en-US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1=</a:t>
            </a:r>
            <a:r>
              <a:rPr lang="en-US" altLang="zh-CN" sz="3200" dirty="0" err="1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F</a:t>
            </a:r>
            <a:r>
              <a:rPr lang="en-US" altLang="zh-CN" sz="3200" dirty="0">
                <a:solidFill>
                  <a:schemeClr val="tx1"/>
                </a:solidFill>
                <a:ea typeface="黑体" panose="02010609060101010101" pitchFamily="2" charset="-122"/>
                <a:sym typeface="+mn-ea"/>
              </a:rPr>
              <a:t>  4/4</a:t>
            </a:r>
            <a:r>
              <a:rPr lang="en-US" altLang="zh-CN" sz="2800" b="1" dirty="0">
                <a:solidFill>
                  <a:schemeClr val="tx1"/>
                </a:solidFill>
              </a:rPr>
              <a:t>                       </a:t>
            </a:r>
            <a:r>
              <a:rPr lang="en-US" altLang="zh-CN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 </a:t>
            </a:r>
            <a:r>
              <a:rPr b="1" dirty="0">
                <a:solidFill>
                  <a:schemeClr val="tx1"/>
                </a:solidFill>
                <a:ea typeface="黑体" panose="02010609060101010101" pitchFamily="2" charset="-122"/>
              </a:rPr>
              <a:t>圣婴孩主耶稣</a:t>
            </a:r>
            <a:r>
              <a:rPr lang="zh-CN" altLang="en-US" b="1" dirty="0">
                <a:solidFill>
                  <a:schemeClr val="tx1"/>
                </a:solidFill>
                <a:ea typeface="黑体" panose="02010609060101010101" pitchFamily="2" charset="-122"/>
              </a:rPr>
              <a:t> </a:t>
            </a:r>
            <a:r>
              <a:rPr lang="zh-CN" altLang="en-US" sz="4000" b="1" dirty="0">
                <a:solidFill>
                  <a:schemeClr val="tx1"/>
                </a:solidFill>
                <a:ea typeface="黑体" panose="0201060906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tx1"/>
                </a:solidFill>
              </a:rPr>
              <a:t>  </a:t>
            </a:r>
            <a:endParaRPr lang="en-US" altLang="zh-CN" sz="4000" b="1" dirty="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70510" y="1232535"/>
            <a:ext cx="12060555" cy="4859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5 | 5 9 r    3 | 3    2     1 | 1    &amp;    ^ | %   -   % | % 9 y    % | </a:t>
            </a:r>
            <a:r>
              <a:rPr lang="en-US" altLang="zh-CN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8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一  听  见  牛  鸣  声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婴  孩  忽  然  醒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  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小  小  的  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主</a:t>
            </a: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endParaRPr lang="en-US" altLang="zh-CN" sz="3800" dirty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38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</a:t>
            </a:r>
            <a:r>
              <a:rPr lang="en-US" altLang="zh-CN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%     2     &amp; | ^     %     1 | 3  -   5 | 5 9  r     3 | 3     2     1 | </a:t>
            </a:r>
            <a:endParaRPr lang="en-US" altLang="zh-CN" sz="38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耶   稣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不  哭   也   不  惊。 主  耶   稣   我  爱   </a:t>
            </a:r>
            <a:r>
              <a:rPr lang="en-US" altLang="zh-CN" sz="38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愿  </a:t>
            </a:r>
            <a:endParaRPr lang="zh-CN" altLang="en-US" sz="3800" dirty="0" smtClean="0"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</a:t>
            </a:r>
            <a:endParaRPr lang="zh-CN" altLang="en-US" sz="38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800" dirty="0" smtClean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1    &amp;    ^ | %  -  % | 4 9 e    2 | 3    2    1 | 2    ^    &amp; | 1 -  \</a:t>
            </a:r>
            <a:b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800" dirty="0">
                <a:latin typeface="SimpMusic Base" panose="05060603040505090403" pitchFamily="18" charset="2"/>
                <a:ea typeface="黑体" panose="02010609060101010101" pitchFamily="2" charset="-122"/>
                <a:sym typeface="+mn-ea"/>
              </a:rPr>
              <a:t>祢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今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临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近</a:t>
            </a:r>
            <a:r>
              <a:rPr lang="en-US" altLang="zh-CN" sz="3800" b="1" dirty="0"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, 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在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床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边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保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护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我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直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到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天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放</a:t>
            </a:r>
            <a:r>
              <a:rPr lang="en-US"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</a:t>
            </a:r>
            <a:r>
              <a:rPr sz="3800" dirty="0"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明</a:t>
            </a:r>
            <a:r>
              <a:rPr lang="zh-CN" altLang="en-US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。</a:t>
            </a:r>
            <a:b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</a:br>
            <a:r>
              <a:rPr lang="en-US" altLang="zh-CN" sz="3800" dirty="0" smtClean="0">
                <a:solidFill>
                  <a:schemeClr val="tx1"/>
                </a:solidFill>
                <a:latin typeface="SimpMusic Base" panose="05060603040505090403" charset="0"/>
                <a:ea typeface="黑体" panose="02010609060101010101" pitchFamily="2" charset="-122"/>
                <a:cs typeface="SimpMusic Base" panose="05060603040505090403" charset="0"/>
                <a:sym typeface="+mn-ea"/>
              </a:rPr>
              <a:t>      </a:t>
            </a:r>
            <a:endParaRPr lang="en-US" altLang="zh-CN" sz="3800" dirty="0" smtClean="0">
              <a:solidFill>
                <a:schemeClr val="tx1"/>
              </a:solidFill>
              <a:latin typeface="SimpMusic Base" panose="05060603040505090403" charset="0"/>
              <a:ea typeface="黑体" panose="02010609060101010101" pitchFamily="2" charset="-122"/>
              <a:cs typeface="SimpMusic Base" panose="05060603040505090403" charset="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PP_MARK_KEY" val="d908ab97-f1b9-4e16-936d-e993d5ef83ac"/>
  <p:tag name="COMMONDATA" val="eyJoZGlkIjoiZTU3OTgxNWRkNjBiOTUzM2I5M2I2MjNlMTdhOTI4ZGQ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29215</Words>
  <Application>WPS 演示</Application>
  <PresentationFormat>宽屏</PresentationFormat>
  <Paragraphs>785</Paragraphs>
  <Slides>40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3" baseType="lpstr">
      <vt:lpstr>Arial</vt:lpstr>
      <vt:lpstr>宋体</vt:lpstr>
      <vt:lpstr>Wingdings</vt:lpstr>
      <vt:lpstr>黑体</vt:lpstr>
      <vt:lpstr>SimpMusic Base</vt:lpstr>
      <vt:lpstr>Times New Roman</vt:lpstr>
      <vt:lpstr>SimpMusic Accent</vt:lpstr>
      <vt:lpstr>SimpMusic Base</vt:lpstr>
      <vt:lpstr>隶书</vt:lpstr>
      <vt:lpstr>Calibri</vt:lpstr>
      <vt:lpstr>微软雅黑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1=F  4/4                               圣婴孩主耶稣          </vt:lpstr>
      <vt:lpstr>1=F  4/4                               圣婴孩主耶稣          </vt:lpstr>
      <vt:lpstr>1=F  4/4                               圣婴孩主耶稣    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1=G  4/4                                  以马内利来临          </vt:lpstr>
      <vt:lpstr>1=G  4/4                                  以马内利来临          </vt:lpstr>
      <vt:lpstr>1=G  4/4                                  以马内利来临          </vt:lpstr>
      <vt:lpstr>1=G  4/4                                  以马内利来临          </vt:lpstr>
      <vt:lpstr>PowerPoint 演示文稿</vt:lpstr>
      <vt:lpstr>PowerPoint 演示文稿</vt:lpstr>
      <vt:lpstr>PowerPoint 演示文稿</vt:lpstr>
      <vt:lpstr>PowerPoint 演示文稿</vt:lpstr>
      <vt:lpstr>1=G  4/4                                  小  伯  利  恒          </vt:lpstr>
      <vt:lpstr>1=G  4/4                                  小  伯  利  恒          </vt:lpstr>
      <vt:lpstr>1=G  4/4                                  小  伯  利  恒          </vt:lpstr>
      <vt:lpstr>1=G  4/4                                  小  伯  利  恒    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silas</dc:creator>
  <cp:lastModifiedBy>lenovo</cp:lastModifiedBy>
  <cp:revision>1074</cp:revision>
  <cp:lastPrinted>2023-10-20T16:25:00Z</cp:lastPrinted>
  <dcterms:created xsi:type="dcterms:W3CDTF">2015-03-20T02:56:00Z</dcterms:created>
  <dcterms:modified xsi:type="dcterms:W3CDTF">2024-08-19T16:13:56Z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2052-12.1.0.17147</vt:lpwstr>
  </property>
  <property fmtid="{D5CDD505-2E9C-101B-9397-08002B2CF9AE}" pid="3" name="ICV">
    <vt:lpwstr>9C380B92112C405FAAC040B1E38B6037_13</vt:lpwstr>
  </property>
</Properties>
</file>